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8991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CC99FF"/>
    <a:srgbClr val="669900"/>
    <a:srgbClr val="008080"/>
    <a:srgbClr val="CCCC00"/>
    <a:srgbClr val="FF99CC"/>
    <a:srgbClr val="FF6699"/>
    <a:srgbClr val="FF0066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es-MX" sz="2000" b="1" dirty="0" smtClean="0">
                <a:latin typeface="Agency FB" panose="020B0503020202020204" pitchFamily="34" charset="0"/>
              </a:rPr>
              <a:t>RANGO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DE EDADES DE LOS BENEFICIARIOS DEL PADRON 3, DE 1 A 2 AÑOS.</a:t>
            </a:r>
          </a:p>
          <a:p>
            <a:pPr>
              <a:defRPr sz="2000" b="1">
                <a:latin typeface="Agency FB" panose="020B0503020202020204" pitchFamily="34" charset="0"/>
              </a:defRPr>
            </a:pPr>
            <a:r>
              <a:rPr lang="es-MX" sz="2000" b="1" baseline="0" dirty="0" smtClean="0">
                <a:latin typeface="Agency FB" panose="020B0503020202020204" pitchFamily="34" charset="0"/>
              </a:rPr>
              <a:t> EN TOTAL SON </a:t>
            </a:r>
            <a:r>
              <a:rPr lang="es-MX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35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BENEFICIARIOS.    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MES DE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JUNIO 2020</a:t>
            </a:r>
            <a:endParaRPr lang="es-MX" sz="2800" b="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23842783407066936"/>
          <c:y val="2.20471983644987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121422230178723E-2"/>
          <c:y val="0.14950004781890555"/>
          <c:w val="0.9434037663110808"/>
          <c:h val="0.651610234571458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 AÑO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790477289509256E-3"/>
                  <c:y val="9.8210247260039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1.5 AÑOS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8874286373705557E-3"/>
                  <c:y val="0.12627031790576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 AÑOS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774857274741016E-3"/>
                  <c:y val="0.14430893474944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4734824"/>
        <c:axId val="324737568"/>
        <c:axId val="0"/>
      </c:bar3DChart>
      <c:catAx>
        <c:axId val="32473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24737568"/>
        <c:crosses val="autoZero"/>
        <c:auto val="1"/>
        <c:lblAlgn val="ctr"/>
        <c:lblOffset val="100"/>
        <c:noMultiLvlLbl val="0"/>
      </c:catAx>
      <c:valAx>
        <c:axId val="32473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24734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1459203987257"/>
          <c:y val="0.90564414590857967"/>
          <c:w val="0.52840368609860622"/>
          <c:h val="8.2330109528966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3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8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3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6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89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71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50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7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05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5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34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802229873"/>
              </p:ext>
            </p:extLst>
          </p:nvPr>
        </p:nvGraphicFramePr>
        <p:xfrm>
          <a:off x="708339" y="296214"/>
          <a:ext cx="10367492" cy="633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753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</cp:lastModifiedBy>
  <cp:revision>10</cp:revision>
  <cp:lastPrinted>2020-08-14T17:35:17Z</cp:lastPrinted>
  <dcterms:created xsi:type="dcterms:W3CDTF">2020-05-31T03:01:05Z</dcterms:created>
  <dcterms:modified xsi:type="dcterms:W3CDTF">2020-08-14T17:35:40Z</dcterms:modified>
</cp:coreProperties>
</file>